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0"/>
  </p:notesMasterIdLst>
  <p:handoutMasterIdLst>
    <p:handoutMasterId r:id="rId11"/>
  </p:handoutMasterIdLst>
  <p:sldIdLst>
    <p:sldId id="410" r:id="rId5"/>
    <p:sldId id="383" r:id="rId6"/>
    <p:sldId id="556" r:id="rId7"/>
    <p:sldId id="557" r:id="rId8"/>
    <p:sldId id="39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8C6868-EFDD-482C-8251-0E815FEA0CAB}">
          <p14:sldIdLst>
            <p14:sldId id="410"/>
            <p14:sldId id="383"/>
            <p14:sldId id="556"/>
            <p14:sldId id="557"/>
          </p14:sldIdLst>
        </p14:section>
        <p14:section name="Untitled Section" id="{1952F22F-B215-4582-B09C-90DB7138D456}">
          <p14:sldIdLst>
            <p14:sldId id="398"/>
          </p14:sldIdLst>
        </p14:section>
      </p14:sectionLst>
    </p:ex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 snapToGrid="0">
      <p:cViewPr>
        <p:scale>
          <a:sx n="74" d="100"/>
          <a:sy n="74" d="100"/>
        </p:scale>
        <p:origin x="-276" y="2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xmlns="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F3DE840-6157-80FE-CBD1-832D9274F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B8F6C1-6A7B-432C-382C-E5A895744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B2C02FA-9F83-1BE4-19EF-ACD0F9898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F84A6C7-8C95-A0E6-355E-D6FB26F2A0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02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2821E8-310F-FFF6-383C-6F1D813D7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BEDFACF-4D4F-4327-6D92-A00479FE4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A1820FC-48C3-6C90-1D67-12AF46DD9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091370A-3635-EDD6-869C-3AE6B1BC9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32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26C18C3-ED25-DD4B-BA72-24932D54D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69706A2-3726-FE4E-B923-E75D48597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06C6F65-35CD-D64B-992A-0C1C1E003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xmlns="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xmlns="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xmlns="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xmlns="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979826C1-7A52-DA25-F422-EE62DED7D1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96BA398-1ED2-1FCA-63B9-8915A8C7A5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xmlns="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9169ED6-4B82-6844-119F-AC15CDF2D3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57F1500-1A16-D1EF-4F0C-030852B291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D07A0BE-3890-193E-9439-F294E61A71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xmlns="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xmlns="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xmlns="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26C18C3-ED25-DD4B-BA72-24932D54D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69706A2-3726-FE4E-B923-E75D48597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xmlns="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C97D5AF2-684A-4A8D-3D82-B57D7AC446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xmlns="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xmlns="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xmlns="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2E558A9-6DD6-E21D-3A8F-6707E1DD1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xmlns="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xmlns="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xmlns="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xmlns="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xmlns="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xmlns="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F555767-B3D8-BD57-1D42-7F6E1E6689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xmlns="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xmlns="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C97D5AF2-684A-4A8D-3D82-B57D7AC446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xmlns="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xmlns="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xmlns="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26C18C3-ED25-DD4B-BA72-24932D54D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xmlns="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58B149C6-5AAC-B8E5-5411-EA38821F67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xmlns="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xmlns="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xmlns="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Raasid%20Brochure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B1D9D6-2977-ABCD-FDF8-51AFA506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ctr"/>
            <a:r>
              <a:rPr lang="en-US" sz="4800" dirty="0"/>
              <a:t>RAASID ENTERPRISES AT A GLANCE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319D7E-B33A-3F10-1018-1704154BFE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449C1A12-6839-24E3-A893-CFDF3641C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41557" y="3213378"/>
            <a:ext cx="6604123" cy="33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153551"/>
            <a:ext cx="10873740" cy="629529"/>
          </a:xfrm>
        </p:spPr>
        <p:txBody>
          <a:bodyPr anchor="b"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F46C5B8-A1FD-1EAB-9F19-FBE8B3F1FD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9809" y="1783080"/>
            <a:ext cx="9094303" cy="507492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2008 - </a:t>
            </a:r>
            <a:r>
              <a:rPr lang="en-US" dirty="0" smtClean="0"/>
              <a:t> </a:t>
            </a:r>
            <a:r>
              <a:rPr lang="en-US" dirty="0"/>
              <a:t>PANA Force Food Processing Center was established</a:t>
            </a:r>
          </a:p>
          <a:p>
            <a:pPr algn="just"/>
            <a:r>
              <a:rPr lang="en-US" dirty="0" smtClean="0"/>
              <a:t>2015 -  </a:t>
            </a:r>
            <a:r>
              <a:rPr lang="en-US" dirty="0"/>
              <a:t>Soft Tin Meal with 6 x menus was launched for </a:t>
            </a:r>
            <a:r>
              <a:rPr lang="en-US" dirty="0">
                <a:solidFill>
                  <a:srgbClr val="FF0000"/>
                </a:solidFill>
              </a:rPr>
              <a:t>Kashmir and Siachen </a:t>
            </a:r>
            <a:r>
              <a:rPr lang="en-US" dirty="0"/>
              <a:t>as an alternate to Tinned Meal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2024 -  </a:t>
            </a:r>
            <a:r>
              <a:rPr lang="en-US" b="1" dirty="0">
                <a:solidFill>
                  <a:srgbClr val="FF0000"/>
                </a:solidFill>
              </a:rPr>
              <a:t>Soft Tinned fruit </a:t>
            </a:r>
            <a:r>
              <a:rPr lang="en-US" dirty="0"/>
              <a:t>was added in manufacturing Line and supplied to Pakistan Army for </a:t>
            </a:r>
            <a:r>
              <a:rPr lang="en-US" b="1" u="sng" dirty="0"/>
              <a:t>Kashmir and </a:t>
            </a:r>
            <a:r>
              <a:rPr lang="en-US" b="1" u="sng" dirty="0" smtClean="0"/>
              <a:t>Siachen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2024 - Raasid </a:t>
            </a:r>
            <a:r>
              <a:rPr lang="en-US" b="1" dirty="0">
                <a:solidFill>
                  <a:srgbClr val="FF0000"/>
                </a:solidFill>
              </a:rPr>
              <a:t>Enterprises Private Limited </a:t>
            </a:r>
            <a:r>
              <a:rPr lang="en-US" dirty="0"/>
              <a:t>was </a:t>
            </a:r>
            <a:r>
              <a:rPr lang="en-US" dirty="0" smtClean="0"/>
              <a:t>incorporated (</a:t>
            </a:r>
            <a:r>
              <a:rPr lang="en-US" b="1" dirty="0" smtClean="0">
                <a:solidFill>
                  <a:srgbClr val="FF0000"/>
                </a:solidFill>
              </a:rPr>
              <a:t>subsidiary </a:t>
            </a:r>
            <a:r>
              <a:rPr lang="en-US" b="1" dirty="0">
                <a:solidFill>
                  <a:srgbClr val="FF0000"/>
                </a:solidFill>
              </a:rPr>
              <a:t>Company of Musanna Log &amp; Tech Services Private Limited</a:t>
            </a:r>
            <a:r>
              <a:rPr lang="en-US" dirty="0"/>
              <a:t> owned by </a:t>
            </a:r>
            <a:r>
              <a:rPr lang="en-US" b="1" dirty="0">
                <a:solidFill>
                  <a:srgbClr val="FF0000"/>
                </a:solidFill>
              </a:rPr>
              <a:t>Pakistan Army </a:t>
            </a:r>
            <a:r>
              <a:rPr lang="en-US" dirty="0"/>
              <a:t>under </a:t>
            </a:r>
            <a:r>
              <a:rPr lang="en-US" b="1" dirty="0">
                <a:solidFill>
                  <a:srgbClr val="FF0000"/>
                </a:solidFill>
              </a:rPr>
              <a:t>Umbrella of </a:t>
            </a:r>
            <a:r>
              <a:rPr lang="en-US" b="1" dirty="0" smtClean="0">
                <a:solidFill>
                  <a:srgbClr val="FF0000"/>
                </a:solidFill>
              </a:rPr>
              <a:t>CLS Sectt)</a:t>
            </a:r>
            <a:endParaRPr lang="en-US" b="1" dirty="0">
              <a:solidFill>
                <a:srgbClr val="FF0000"/>
              </a:solidFill>
            </a:endParaRPr>
          </a:p>
          <a:p>
            <a:pPr algn="just"/>
            <a:r>
              <a:rPr lang="en-US" dirty="0" smtClean="0"/>
              <a:t>Raasid </a:t>
            </a:r>
            <a:r>
              <a:rPr lang="en-US" dirty="0"/>
              <a:t>Enterprises is to act as a commercial face of PANA Force Food Processing Centre and to sell its products in national and international </a:t>
            </a:r>
            <a:r>
              <a:rPr lang="en-US" dirty="0" smtClean="0"/>
              <a:t>market</a:t>
            </a:r>
          </a:p>
          <a:p>
            <a:pPr algn="just"/>
            <a:r>
              <a:rPr lang="en-US" dirty="0" smtClean="0"/>
              <a:t>Certifications: </a:t>
            </a:r>
            <a:r>
              <a:rPr lang="en-US" b="1" dirty="0" smtClean="0">
                <a:solidFill>
                  <a:srgbClr val="FF0000"/>
                </a:solidFill>
              </a:rPr>
              <a:t>ISO </a:t>
            </a:r>
            <a:r>
              <a:rPr lang="en-US" b="1" dirty="0">
                <a:solidFill>
                  <a:srgbClr val="FF0000"/>
                </a:solidFill>
              </a:rPr>
              <a:t>– 9001 (Quality Management </a:t>
            </a:r>
            <a:r>
              <a:rPr lang="en-US" b="1" dirty="0" smtClean="0">
                <a:solidFill>
                  <a:srgbClr val="FF0000"/>
                </a:solidFill>
              </a:rPr>
              <a:t>System)</a:t>
            </a:r>
            <a:r>
              <a:rPr lang="en-US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ISO </a:t>
            </a:r>
            <a:r>
              <a:rPr lang="en-US" b="1" dirty="0">
                <a:solidFill>
                  <a:srgbClr val="FF0000"/>
                </a:solidFill>
              </a:rPr>
              <a:t>– 14001 (Environmental Management System)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ISO - 45001 (Occupational Health and Safety Management System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ISO </a:t>
            </a:r>
            <a:r>
              <a:rPr lang="en-US" b="1" dirty="0">
                <a:solidFill>
                  <a:srgbClr val="FF0000"/>
                </a:solidFill>
              </a:rPr>
              <a:t>– 22000 (Food Safety Management System)</a:t>
            </a:r>
            <a:r>
              <a:rPr lang="en-US" dirty="0"/>
              <a:t>, and </a:t>
            </a:r>
            <a:r>
              <a:rPr lang="en-US" b="1" dirty="0" smtClean="0">
                <a:solidFill>
                  <a:srgbClr val="FF0000"/>
                </a:solidFill>
              </a:rPr>
              <a:t>HALAL</a:t>
            </a:r>
            <a:r>
              <a:rPr lang="en-US" dirty="0" smtClean="0"/>
              <a:t> 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b="1" u="sng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9701FE-6EAB-5958-2375-82124ACC4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820CA7-06C4-FC58-1368-E7B16787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153551"/>
            <a:ext cx="10873740" cy="629529"/>
          </a:xfrm>
        </p:spPr>
        <p:txBody>
          <a:bodyPr anchor="b">
            <a:normAutofit/>
          </a:bodyPr>
          <a:lstStyle/>
          <a:p>
            <a:r>
              <a:rPr lang="en-US" dirty="0"/>
              <a:t>QUALITY CONTROL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F092721-300C-0976-2DF3-9096AE536E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9809" y="1783080"/>
            <a:ext cx="8598291" cy="507492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We adhere to strictest Quality Control and Hygiene Standards. </a:t>
            </a:r>
          </a:p>
          <a:p>
            <a:pPr algn="just"/>
            <a:r>
              <a:rPr lang="en-US" dirty="0"/>
              <a:t>Our all products are </a:t>
            </a:r>
            <a:r>
              <a:rPr lang="en-US" b="1" dirty="0">
                <a:solidFill>
                  <a:srgbClr val="FF0000"/>
                </a:solidFill>
              </a:rPr>
              <a:t>randomly</a:t>
            </a:r>
            <a:r>
              <a:rPr lang="en-US" dirty="0"/>
              <a:t> sampled by </a:t>
            </a:r>
            <a:r>
              <a:rPr lang="en-US" b="1" dirty="0">
                <a:solidFill>
                  <a:srgbClr val="FF0000"/>
                </a:solidFill>
              </a:rPr>
              <a:t>Bulk Inspection Unit of Pakistan Army </a:t>
            </a:r>
            <a:r>
              <a:rPr lang="en-US" dirty="0"/>
              <a:t>to </a:t>
            </a:r>
            <a:r>
              <a:rPr lang="en-US" b="1" dirty="0">
                <a:solidFill>
                  <a:srgbClr val="FF0000"/>
                </a:solidFill>
              </a:rPr>
              <a:t>Armed Forces Institute of Nutrition lab </a:t>
            </a:r>
            <a:r>
              <a:rPr lang="en-US" dirty="0"/>
              <a:t>and on receiving approval from Armed Forces Institute of Nutrition they are issued to clients</a:t>
            </a:r>
          </a:p>
          <a:p>
            <a:pPr algn="just"/>
            <a:r>
              <a:rPr lang="en-US" dirty="0"/>
              <a:t>Our all products less fruit squashes are free from </a:t>
            </a:r>
            <a:r>
              <a:rPr lang="en-US" b="1" dirty="0">
                <a:solidFill>
                  <a:srgbClr val="FF0000"/>
                </a:solidFill>
              </a:rPr>
              <a:t>Preservatives</a:t>
            </a:r>
          </a:p>
        </p:txBody>
      </p:sp>
    </p:spTree>
    <p:extLst>
      <p:ext uri="{BB962C8B-B14F-4D97-AF65-F5344CB8AC3E}">
        <p14:creationId xmlns:p14="http://schemas.microsoft.com/office/powerpoint/2010/main" val="1845034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A36674-82CD-7AAA-CF2C-2A041619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0CF38-BD26-267E-21FF-4117F1A50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153551"/>
            <a:ext cx="10873740" cy="629529"/>
          </a:xfrm>
        </p:spPr>
        <p:txBody>
          <a:bodyPr anchor="b">
            <a:normAutofit/>
          </a:bodyPr>
          <a:lstStyle/>
          <a:p>
            <a:r>
              <a:rPr lang="en-US" dirty="0"/>
              <a:t>OUR PRODUCTS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91DEC90-2DD2-FBA4-1167-763782DF7C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Our all products have a shelf life of </a:t>
            </a:r>
            <a:r>
              <a:rPr lang="en-US" b="1" dirty="0">
                <a:solidFill>
                  <a:srgbClr val="FF0000"/>
                </a:solidFill>
              </a:rPr>
              <a:t>1 year </a:t>
            </a:r>
            <a:r>
              <a:rPr lang="en-US" dirty="0"/>
              <a:t>at room temperature</a:t>
            </a:r>
          </a:p>
        </p:txBody>
      </p:sp>
      <p:sp>
        <p:nvSpPr>
          <p:cNvPr id="6" name="Arrow: Right 5">
            <a:hlinkClick r:id="rId3" action="ppaction://hlinkfile"/>
            <a:extLst>
              <a:ext uri="{FF2B5EF4-FFF2-40B4-BE49-F238E27FC236}">
                <a16:creationId xmlns:a16="http://schemas.microsoft.com/office/drawing/2014/main" xmlns="" id="{B116568A-1574-65FF-4F8B-67AEC65E761A}"/>
              </a:ext>
            </a:extLst>
          </p:cNvPr>
          <p:cNvSpPr/>
          <p:nvPr/>
        </p:nvSpPr>
        <p:spPr>
          <a:xfrm>
            <a:off x="11085341" y="2475914"/>
            <a:ext cx="317226" cy="2813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6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1466560"/>
            <a:ext cx="5486400" cy="984835"/>
          </a:xfrm>
        </p:spPr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/>
          <a:lstStyle/>
          <a:p>
            <a:r>
              <a:rPr lang="en-US" dirty="0"/>
              <a:t>+92 3702333124</a:t>
            </a:r>
          </a:p>
          <a:p>
            <a:r>
              <a:rPr lang="en-US" dirty="0"/>
              <a:t>info@raasidenterprises.com</a:t>
            </a:r>
          </a:p>
          <a:p>
            <a:r>
              <a:rPr lang="en-US" dirty="0"/>
              <a:t>www.raasidenterprises.com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181BC294-5AF8-D330-76CE-45CE01890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21315" y="3213378"/>
            <a:ext cx="5486400" cy="277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sharepoint/v3"/>
    <ds:schemaRef ds:uri="230e9df3-be65-4c73-a93b-d1236ebd677e"/>
    <ds:schemaRef ds:uri="http://purl.org/dc/terms/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Geometric annual presentation</Template>
  <TotalTime>325</TotalTime>
  <Words>232</Words>
  <Application>Microsoft Office PowerPoint</Application>
  <PresentationFormat>Custom</PresentationFormat>
  <Paragraphs>25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Custom</vt:lpstr>
      <vt:lpstr>RAASID ENTERPRISES AT A GLANCE</vt:lpstr>
      <vt:lpstr>BACKGROUND</vt:lpstr>
      <vt:lpstr>QUALITY CONTROL</vt:lpstr>
      <vt:lpstr>OUR PRODUCTS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RAASID ENTERPRISES AT A GLANCE</dc:title>
  <dc:creator>Arshad Saleem</dc:creator>
  <cp:lastModifiedBy>Jugnoos</cp:lastModifiedBy>
  <cp:revision>14</cp:revision>
  <dcterms:created xsi:type="dcterms:W3CDTF">2025-01-30T10:23:13Z</dcterms:created>
  <dcterms:modified xsi:type="dcterms:W3CDTF">2025-03-19T08:43:21Z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